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7" r:id="rId1"/>
  </p:sldMasterIdLst>
  <p:sldIdLst>
    <p:sldId id="262" r:id="rId2"/>
    <p:sldId id="263"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23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7804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80738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2738025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555479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8475679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9631767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69966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50048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33201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5/11/2020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3077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138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5/11/2020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44352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5/11/2020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8696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5/11/2020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03402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7839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B482E8-6E0E-1B4F-B1FD-C69DB9E858D9}" type="datetimeFigureOut">
              <a:rPr lang="en-US" smtClean="0"/>
              <a:pPr/>
              <a:t>5/11/2020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2073605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9B482E8-6E0E-1B4F-B1FD-C69DB9E858D9}" type="datetimeFigureOut">
              <a:rPr lang="en-US" smtClean="0"/>
              <a:pPr/>
              <a:t>5/11/2020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488224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DB13AA5-7A03-4A5F-916C-1AB31801F4B3}"/>
              </a:ext>
            </a:extLst>
          </p:cNvPr>
          <p:cNvPicPr>
            <a:picLocks noGrp="1" noChangeAspect="1"/>
          </p:cNvPicPr>
          <p:nvPr>
            <p:ph idx="1"/>
          </p:nvPr>
        </p:nvPicPr>
        <p:blipFill rotWithShape="1">
          <a:blip r:embed="rId2"/>
          <a:srcRect b="49976"/>
          <a:stretch/>
        </p:blipFill>
        <p:spPr>
          <a:xfrm>
            <a:off x="677334" y="1487371"/>
            <a:ext cx="9330732" cy="5250999"/>
          </a:xfrm>
        </p:spPr>
      </p:pic>
      <p:sp>
        <p:nvSpPr>
          <p:cNvPr id="6" name="TextBox 5">
            <a:extLst>
              <a:ext uri="{FF2B5EF4-FFF2-40B4-BE49-F238E27FC236}">
                <a16:creationId xmlns:a16="http://schemas.microsoft.com/office/drawing/2014/main" id="{B08B3D7E-1016-48A6-9287-AF3B46856CDE}"/>
              </a:ext>
            </a:extLst>
          </p:cNvPr>
          <p:cNvSpPr txBox="1"/>
          <p:nvPr/>
        </p:nvSpPr>
        <p:spPr>
          <a:xfrm>
            <a:off x="555071" y="152400"/>
            <a:ext cx="8439325" cy="1323439"/>
          </a:xfrm>
          <a:prstGeom prst="rect">
            <a:avLst/>
          </a:prstGeom>
          <a:noFill/>
        </p:spPr>
        <p:txBody>
          <a:bodyPr wrap="square" rtlCol="0">
            <a:spAutoFit/>
          </a:bodyPr>
          <a:lstStyle/>
          <a:p>
            <a:r>
              <a:rPr lang="en-US" sz="1600" dirty="0"/>
              <a:t>Activations from one layer bring activations in the second layer up until the last layer that is our desired output.</a:t>
            </a:r>
          </a:p>
          <a:p>
            <a:r>
              <a:rPr lang="en-US" sz="1600" dirty="0"/>
              <a:t>But this does not happen right away. We first need to “Train” the network and by which I mean we need to set up the weights and biases that cause the correct activations in the next layer and so on till the output layer.</a:t>
            </a:r>
          </a:p>
        </p:txBody>
      </p:sp>
      <p:sp>
        <p:nvSpPr>
          <p:cNvPr id="7" name="TextBox 6">
            <a:extLst>
              <a:ext uri="{FF2B5EF4-FFF2-40B4-BE49-F238E27FC236}">
                <a16:creationId xmlns:a16="http://schemas.microsoft.com/office/drawing/2014/main" id="{A89C9FF2-06B6-4B6C-AC59-1D8971D95E96}"/>
              </a:ext>
            </a:extLst>
          </p:cNvPr>
          <p:cNvSpPr txBox="1"/>
          <p:nvPr/>
        </p:nvSpPr>
        <p:spPr>
          <a:xfrm>
            <a:off x="9374670" y="0"/>
            <a:ext cx="3439486" cy="307777"/>
          </a:xfrm>
          <a:prstGeom prst="rect">
            <a:avLst/>
          </a:prstGeom>
          <a:noFill/>
        </p:spPr>
        <p:txBody>
          <a:bodyPr wrap="square" rtlCol="0">
            <a:spAutoFit/>
          </a:bodyPr>
          <a:lstStyle/>
          <a:p>
            <a:r>
              <a:rPr lang="en-US" sz="1400" dirty="0">
                <a:solidFill>
                  <a:schemeClr val="bg1"/>
                </a:solidFill>
              </a:rPr>
              <a:t>Credits : 3Blue1Brown on YouTube</a:t>
            </a:r>
          </a:p>
        </p:txBody>
      </p:sp>
    </p:spTree>
    <p:extLst>
      <p:ext uri="{BB962C8B-B14F-4D97-AF65-F5344CB8AC3E}">
        <p14:creationId xmlns:p14="http://schemas.microsoft.com/office/powerpoint/2010/main" val="3084309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020-05-11-0409-03">
            <a:hlinkClick r:id="" action="ppaction://media"/>
            <a:extLst>
              <a:ext uri="{FF2B5EF4-FFF2-40B4-BE49-F238E27FC236}">
                <a16:creationId xmlns:a16="http://schemas.microsoft.com/office/drawing/2014/main" id="{0D0CA909-97B8-48CA-BFF1-944CABC74BA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63523" y="2017975"/>
            <a:ext cx="8222419" cy="4624756"/>
          </a:xfrm>
        </p:spPr>
      </p:pic>
      <p:sp>
        <p:nvSpPr>
          <p:cNvPr id="5" name="TextBox 4">
            <a:extLst>
              <a:ext uri="{FF2B5EF4-FFF2-40B4-BE49-F238E27FC236}">
                <a16:creationId xmlns:a16="http://schemas.microsoft.com/office/drawing/2014/main" id="{D9FA990D-9743-4A87-A701-9C1837017D5B}"/>
              </a:ext>
            </a:extLst>
          </p:cNvPr>
          <p:cNvSpPr txBox="1"/>
          <p:nvPr/>
        </p:nvSpPr>
        <p:spPr>
          <a:xfrm>
            <a:off x="9374670" y="0"/>
            <a:ext cx="3439486" cy="307777"/>
          </a:xfrm>
          <a:prstGeom prst="rect">
            <a:avLst/>
          </a:prstGeom>
          <a:noFill/>
        </p:spPr>
        <p:txBody>
          <a:bodyPr wrap="square" rtlCol="0">
            <a:spAutoFit/>
          </a:bodyPr>
          <a:lstStyle/>
          <a:p>
            <a:r>
              <a:rPr lang="en-US" sz="1400" dirty="0">
                <a:solidFill>
                  <a:schemeClr val="bg1"/>
                </a:solidFill>
              </a:rPr>
              <a:t>Credits : 3Blue1Brown on YouTube</a:t>
            </a:r>
          </a:p>
        </p:txBody>
      </p:sp>
      <p:sp>
        <p:nvSpPr>
          <p:cNvPr id="6" name="TextBox 5">
            <a:extLst>
              <a:ext uri="{FF2B5EF4-FFF2-40B4-BE49-F238E27FC236}">
                <a16:creationId xmlns:a16="http://schemas.microsoft.com/office/drawing/2014/main" id="{08D1378A-A0FC-4183-A726-C6CD57203F4C}"/>
              </a:ext>
            </a:extLst>
          </p:cNvPr>
          <p:cNvSpPr txBox="1"/>
          <p:nvPr/>
        </p:nvSpPr>
        <p:spPr>
          <a:xfrm>
            <a:off x="555071" y="152400"/>
            <a:ext cx="8439325" cy="1815882"/>
          </a:xfrm>
          <a:prstGeom prst="rect">
            <a:avLst/>
          </a:prstGeom>
          <a:noFill/>
        </p:spPr>
        <p:txBody>
          <a:bodyPr wrap="square" rtlCol="0">
            <a:spAutoFit/>
          </a:bodyPr>
          <a:lstStyle/>
          <a:p>
            <a:r>
              <a:rPr lang="en-US" sz="1600" dirty="0"/>
              <a:t>So what happens in training? In the beginning, we set all the weights randomly and see how it performs on a labeled (whose answer is known) example. Once the network generates whatever outcome, we analyze it and since we have the answer to what it should look like, we tell the network what to look for.</a:t>
            </a:r>
          </a:p>
          <a:p>
            <a:r>
              <a:rPr lang="en-US" sz="1600" dirty="0"/>
              <a:t>Mathematically, we say we define a cost function. Cost function means that the more further away we are from the correct answer, the greater the cost will be for that one test. The goal is to use algorithms to minimize cost ultimately improving accuracy.</a:t>
            </a:r>
          </a:p>
        </p:txBody>
      </p:sp>
    </p:spTree>
    <p:extLst>
      <p:ext uri="{BB962C8B-B14F-4D97-AF65-F5344CB8AC3E}">
        <p14:creationId xmlns:p14="http://schemas.microsoft.com/office/powerpoint/2010/main" val="4208547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278</TotalTime>
  <Words>192</Words>
  <Application>Microsoft Office PowerPoint</Application>
  <PresentationFormat>Widescreen</PresentationFormat>
  <Paragraphs>6</Paragraphs>
  <Slides>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Trebuchet MS</vt:lpstr>
      <vt:lpstr>Wingdings 3</vt:lpstr>
      <vt:lpstr>Facet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Basics of Machine Learning with Python</dc:title>
  <dc:creator>Evam Kaushik</dc:creator>
  <cp:lastModifiedBy>Evam Kaushik</cp:lastModifiedBy>
  <cp:revision>23</cp:revision>
  <dcterms:created xsi:type="dcterms:W3CDTF">2020-05-09T22:39:26Z</dcterms:created>
  <dcterms:modified xsi:type="dcterms:W3CDTF">2020-05-10T23:04:04Z</dcterms:modified>
</cp:coreProperties>
</file>

<file path=docProps/thumbnail.jpeg>
</file>